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Bobby Jones Soft" pitchFamily="2" charset="77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Dreaming Outloud Script" pitchFamily="2" charset="77"/>
      <p:regular r:id="rId8"/>
    </p:embeddedFont>
    <p:embeddedFont>
      <p:font typeface="Louisville I" panose="02000603000000000000" pitchFamily="2" charset="0"/>
      <p:regular r:id="rId9"/>
    </p:embeddedFont>
    <p:embeddedFont>
      <p:font typeface="Six Hands Marker" panose="03050502040202030505" pitchFamily="66" charset="77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589" autoAdjust="0"/>
  </p:normalViewPr>
  <p:slideViewPr>
    <p:cSldViewPr>
      <p:cViewPr varScale="1">
        <p:scale>
          <a:sx n="73" d="100"/>
          <a:sy n="73" d="100"/>
        </p:scale>
        <p:origin x="2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7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56019" y="2775981"/>
            <a:ext cx="7922357" cy="7909681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73DFF3"/>
            </a:solidFill>
          </p:spPr>
        </p:sp>
      </p:grpSp>
      <p:sp>
        <p:nvSpPr>
          <p:cNvPr id="4" name="Freeform 4"/>
          <p:cNvSpPr/>
          <p:nvPr/>
        </p:nvSpPr>
        <p:spPr>
          <a:xfrm rot="844041">
            <a:off x="44236" y="238020"/>
            <a:ext cx="7374146" cy="7631717"/>
          </a:xfrm>
          <a:custGeom>
            <a:avLst/>
            <a:gdLst/>
            <a:ahLst/>
            <a:cxnLst/>
            <a:rect l="l" t="t" r="r" b="b"/>
            <a:pathLst>
              <a:path w="7374146" h="7631717">
                <a:moveTo>
                  <a:pt x="0" y="0"/>
                </a:moveTo>
                <a:lnTo>
                  <a:pt x="7374146" y="0"/>
                </a:lnTo>
                <a:lnTo>
                  <a:pt x="7374146" y="7631717"/>
                </a:lnTo>
                <a:lnTo>
                  <a:pt x="0" y="76317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9826" y="4524850"/>
            <a:ext cx="6047404" cy="950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000000"/>
                </a:solidFill>
                <a:latin typeface="Dreaming Outloud Script"/>
              </a:rPr>
              <a:t>maitresse Mélanie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46293" y="5618637"/>
            <a:ext cx="6047404" cy="71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0"/>
              </a:lnSpc>
            </a:pPr>
            <a:r>
              <a:rPr lang="en-US" sz="4150">
                <a:solidFill>
                  <a:srgbClr val="000000"/>
                </a:solidFill>
                <a:latin typeface="Six Hands Marker"/>
              </a:rPr>
              <a:t>ATSEM : Lydia</a:t>
            </a:r>
          </a:p>
        </p:txBody>
      </p:sp>
      <p:sp>
        <p:nvSpPr>
          <p:cNvPr id="7" name="Freeform 7"/>
          <p:cNvSpPr/>
          <p:nvPr/>
        </p:nvSpPr>
        <p:spPr>
          <a:xfrm>
            <a:off x="3204235" y="5565601"/>
            <a:ext cx="4334400" cy="5126400"/>
          </a:xfrm>
          <a:custGeom>
            <a:avLst/>
            <a:gdLst/>
            <a:ahLst/>
            <a:cxnLst/>
            <a:rect l="l" t="t" r="r" b="b"/>
            <a:pathLst>
              <a:path w="5414113" h="7287645">
                <a:moveTo>
                  <a:pt x="0" y="0"/>
                </a:moveTo>
                <a:lnTo>
                  <a:pt x="5414113" y="0"/>
                </a:lnTo>
                <a:lnTo>
                  <a:pt x="5414113" y="7287644"/>
                </a:lnTo>
                <a:lnTo>
                  <a:pt x="0" y="72876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2" t="1" r="-24912" b="-42159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26865" y="6339215"/>
            <a:ext cx="3600000" cy="4356000"/>
          </a:xfrm>
          <a:custGeom>
            <a:avLst/>
            <a:gdLst/>
            <a:ahLst/>
            <a:cxnLst/>
            <a:rect l="l" t="t" r="r" b="b"/>
            <a:pathLst>
              <a:path w="5611300" h="7553068">
                <a:moveTo>
                  <a:pt x="5611300" y="0"/>
                </a:moveTo>
                <a:lnTo>
                  <a:pt x="0" y="0"/>
                </a:lnTo>
                <a:lnTo>
                  <a:pt x="0" y="7553069"/>
                </a:lnTo>
                <a:lnTo>
                  <a:pt x="5611300" y="7553069"/>
                </a:lnTo>
                <a:lnTo>
                  <a:pt x="5611300" y="0"/>
                </a:lnTo>
                <a:close/>
              </a:path>
            </a:pathLst>
          </a:custGeom>
          <a:blipFill>
            <a:blip r:embed="rId4"/>
            <a:stretch>
              <a:fillRect l="3" t="2" r="-55873" b="-73397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TextBox 9"/>
          <p:cNvSpPr txBox="1"/>
          <p:nvPr/>
        </p:nvSpPr>
        <p:spPr>
          <a:xfrm>
            <a:off x="1547256" y="800466"/>
            <a:ext cx="4815170" cy="3608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67"/>
              </a:lnSpc>
            </a:pPr>
            <a:r>
              <a:rPr lang="en-US" sz="6833">
                <a:solidFill>
                  <a:srgbClr val="ED3FB7"/>
                </a:solidFill>
                <a:latin typeface="Bobby Jones Soft"/>
              </a:rPr>
              <a:t>petits moyens grands</a:t>
            </a:r>
          </a:p>
        </p:txBody>
      </p:sp>
      <p:sp>
        <p:nvSpPr>
          <p:cNvPr id="10" name="TextBox 10"/>
          <p:cNvSpPr txBox="1"/>
          <p:nvPr/>
        </p:nvSpPr>
        <p:spPr>
          <a:xfrm rot="-1710458">
            <a:off x="126317" y="173254"/>
            <a:ext cx="3437737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6000">
                <a:solidFill>
                  <a:srgbClr val="FFFFFF"/>
                </a:solidFill>
                <a:latin typeface="Louisville I"/>
              </a:rPr>
              <a:t>salle 5</a:t>
            </a:r>
          </a:p>
        </p:txBody>
      </p:sp>
      <p:sp>
        <p:nvSpPr>
          <p:cNvPr id="11" name="Freeform 11"/>
          <p:cNvSpPr/>
          <p:nvPr/>
        </p:nvSpPr>
        <p:spPr>
          <a:xfrm rot="-757385">
            <a:off x="5834420" y="-361075"/>
            <a:ext cx="1939159" cy="2151633"/>
          </a:xfrm>
          <a:custGeom>
            <a:avLst/>
            <a:gdLst/>
            <a:ahLst/>
            <a:cxnLst/>
            <a:rect l="l" t="t" r="r" b="b"/>
            <a:pathLst>
              <a:path w="1939159" h="2151633">
                <a:moveTo>
                  <a:pt x="0" y="0"/>
                </a:moveTo>
                <a:lnTo>
                  <a:pt x="1939160" y="0"/>
                </a:lnTo>
                <a:lnTo>
                  <a:pt x="1939160" y="2151632"/>
                </a:lnTo>
                <a:lnTo>
                  <a:pt x="0" y="2151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Bobby Jones Soft</vt:lpstr>
      <vt:lpstr>Dreaming Outloud Script</vt:lpstr>
      <vt:lpstr>Calibri</vt:lpstr>
      <vt:lpstr>Louisville I</vt:lpstr>
      <vt:lpstr>Six Hands Marker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Petits moyens grands</dc:title>
  <cp:lastModifiedBy>O365</cp:lastModifiedBy>
  <cp:revision>2</cp:revision>
  <dcterms:created xsi:type="dcterms:W3CDTF">2006-08-16T00:00:00Z</dcterms:created>
  <dcterms:modified xsi:type="dcterms:W3CDTF">2023-08-14T20:01:27Z</dcterms:modified>
  <dc:identifier>DAFrEVzooq8</dc:identifier>
</cp:coreProperties>
</file>